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kuta" initials="s" lastIdx="1" clrIdx="0">
    <p:extLst>
      <p:ext uri="{19B8F6BF-5375-455C-9EA6-DF929625EA0E}">
        <p15:presenceInfo xmlns:p15="http://schemas.microsoft.com/office/powerpoint/2012/main" userId="skut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305BEF-AE04-4FE2-B9A4-D14B7A0574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7A9631F-DBA5-40E3-BD3E-956EF0849B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3D881B2C-FCC1-4BED-972E-72AF0B521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DD550-5A18-49FB-9769-747B224FBB2D}" type="datetimeFigureOut">
              <a:rPr lang="sk-SK" smtClean="0"/>
              <a:t>29. 6. 2020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7743058D-CE85-422F-B6B0-7A2D05053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A4576E2E-EB1E-45F5-80E8-550E691F5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55EB9-AD35-40ED-A15D-95DD94D0D9B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0653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39091F-DBD7-4AF3-B9CC-DE9730560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zvislý text 2">
            <a:extLst>
              <a:ext uri="{FF2B5EF4-FFF2-40B4-BE49-F238E27FC236}">
                <a16:creationId xmlns:a16="http://schemas.microsoft.com/office/drawing/2014/main" id="{B284FA28-93B8-404A-994F-ED4E11F069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14209522-062E-43A4-8985-B060F0687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DD550-5A18-49FB-9769-747B224FBB2D}" type="datetimeFigureOut">
              <a:rPr lang="sk-SK" smtClean="0"/>
              <a:t>29. 6. 2020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A3843A77-7467-4385-9751-1A7F24ECA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A9AF2515-E180-4179-A3E9-8DA7ABE9D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55EB9-AD35-40ED-A15D-95DD94D0D9B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16716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B416406B-6C5A-4BCF-9133-153554F4C4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zvislý text 2">
            <a:extLst>
              <a:ext uri="{FF2B5EF4-FFF2-40B4-BE49-F238E27FC236}">
                <a16:creationId xmlns:a16="http://schemas.microsoft.com/office/drawing/2014/main" id="{9975662D-C9F2-4662-97DC-B4C9C7712D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BCF35F81-6D8D-45C3-B090-94031E47C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DD550-5A18-49FB-9769-747B224FBB2D}" type="datetimeFigureOut">
              <a:rPr lang="sk-SK" smtClean="0"/>
              <a:t>29. 6. 2020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970E0C3-9176-44C1-BCEB-D8F7C3DC5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D37016C7-E0E4-4F24-8FE7-25876EA55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55EB9-AD35-40ED-A15D-95DD94D0D9B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55663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0C12DC-2CD1-4FC3-BB4E-F1773E036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2553C3B-6894-4FED-81E1-75B9C66843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E9A6265F-F9D6-4CD5-ACE9-D5BA87525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DD550-5A18-49FB-9769-747B224FBB2D}" type="datetimeFigureOut">
              <a:rPr lang="sk-SK" smtClean="0"/>
              <a:t>29. 6. 2020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87687C35-34E2-4DF1-8C9B-B5AE6137D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91C07ED9-4134-4D66-BF4B-A3951A641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55EB9-AD35-40ED-A15D-95DD94D0D9B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85271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B611F1-0AC1-4392-B644-5DA9813EF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CCAE7C47-9901-48CB-880D-FDA5D5240D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3A267188-1D1F-4033-BD51-3B1660B6F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DD550-5A18-49FB-9769-747B224FBB2D}" type="datetimeFigureOut">
              <a:rPr lang="sk-SK" smtClean="0"/>
              <a:t>29. 6. 2020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89D15B95-81CD-4D9F-90E5-7FF002D96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43D0FA6C-E5FB-4D45-8697-4BE6AE043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55EB9-AD35-40ED-A15D-95DD94D0D9B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87388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2A012B-25D2-49D4-B25A-302BABF5C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6654B76-7E3B-4D78-9426-259DB9F98E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F30A9B76-FF1B-40BB-8CD1-60BE8F170D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0ADF2C6E-8AC5-4570-81F9-788F83671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DD550-5A18-49FB-9769-747B224FBB2D}" type="datetimeFigureOut">
              <a:rPr lang="sk-SK" smtClean="0"/>
              <a:t>29. 6. 2020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668230EF-6877-450F-BBB6-3911A881B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AF4A9E3A-6CF9-49B2-A012-0F0835D51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55EB9-AD35-40ED-A15D-95DD94D0D9B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227947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42198A-A5FE-430B-AE24-EBE9C9221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FD4CF3DF-3684-4097-9A1E-632D0BD54B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BB772031-E891-42C6-B318-28C68DF394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text 4">
            <a:extLst>
              <a:ext uri="{FF2B5EF4-FFF2-40B4-BE49-F238E27FC236}">
                <a16:creationId xmlns:a16="http://schemas.microsoft.com/office/drawing/2014/main" id="{7FA71F7F-9173-4A21-AFAF-ADEB5BA10D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F76B3B2D-6592-49B8-8F6A-1DBECE8559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868D6000-6DB8-456D-92FC-ABEE24481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DD550-5A18-49FB-9769-747B224FBB2D}" type="datetimeFigureOut">
              <a:rPr lang="sk-SK" smtClean="0"/>
              <a:t>29. 6. 2020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FF6A7FB8-B35E-4793-B044-715FFE6E2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BCF4F838-EC9F-4682-8344-6849352B9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55EB9-AD35-40ED-A15D-95DD94D0D9B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62364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03450C-DC37-415B-B213-E995F7931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D5268502-9EA7-458E-B359-9DDB5020D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DD550-5A18-49FB-9769-747B224FBB2D}" type="datetimeFigureOut">
              <a:rPr lang="sk-SK" smtClean="0"/>
              <a:t>29. 6. 2020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86207E4B-1FC9-431E-A3B2-18B10DC77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A5C7C042-504B-45B2-8D6A-3C42C6782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55EB9-AD35-40ED-A15D-95DD94D0D9B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103790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3F9F43B0-516B-40D4-B4E7-C1F736479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DD550-5A18-49FB-9769-747B224FBB2D}" type="datetimeFigureOut">
              <a:rPr lang="sk-SK" smtClean="0"/>
              <a:t>29. 6. 2020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646CECD8-1231-4D32-80F6-DB69DF27D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8A5D9000-A2B6-4D38-A8D8-81F03FE60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55EB9-AD35-40ED-A15D-95DD94D0D9B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01824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2B888E-7C10-4F8A-9DFD-664792E04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61FA6F0-C6A5-4A2B-8B47-DE3ABAC0C3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E5E725E7-1B5C-4035-8897-E97A9EA403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9C2EDBBB-02A8-411D-86A2-2CF22C400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DD550-5A18-49FB-9769-747B224FBB2D}" type="datetimeFigureOut">
              <a:rPr lang="sk-SK" smtClean="0"/>
              <a:t>29. 6. 2020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3C93B2F2-6FD3-4873-A20A-5CD5A19B8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39D06B97-D283-4EA4-85CC-BF91451F9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55EB9-AD35-40ED-A15D-95DD94D0D9B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03258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0BB7AA-1EF9-47D7-9585-7FEDF95C6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C3CE7935-F3D4-4ADD-8B50-EB81D40981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27B113D9-87FD-4300-A19B-058A7DD2A2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E68D87A6-6D40-414C-8621-5004C9783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DD550-5A18-49FB-9769-747B224FBB2D}" type="datetimeFigureOut">
              <a:rPr lang="sk-SK" smtClean="0"/>
              <a:t>29. 6. 2020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F67AE209-6F2F-4180-ABFB-14BB16B6F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C1A73479-4A2F-456F-99DC-3D0B64904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55EB9-AD35-40ED-A15D-95DD94D0D9B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757505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00"/>
            </a:gs>
            <a:gs pos="100000">
              <a:srgbClr val="FFFF00"/>
            </a:gs>
            <a:gs pos="100000">
              <a:srgbClr val="FFFF00"/>
            </a:gs>
            <a:gs pos="68000">
              <a:srgbClr val="92D050"/>
            </a:gs>
            <a:gs pos="52000">
              <a:schemeClr val="accent4">
                <a:lumMod val="89000"/>
              </a:schemeClr>
            </a:gs>
            <a:gs pos="0">
              <a:srgbClr val="FFFF0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BA1000D8-A21B-48ED-920A-4FF4BD08D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5C44656B-4962-42E3-A4E3-16882A9CEC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9292E32E-4126-460A-AC8F-FA78580703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7DD550-5A18-49FB-9769-747B224FBB2D}" type="datetimeFigureOut">
              <a:rPr lang="sk-SK" smtClean="0"/>
              <a:t>29. 6. 2020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DAE8B897-0414-4A28-A971-E94A7EA63E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C9E5973D-45A2-4D77-922B-52E42AB0CA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55EB9-AD35-40ED-A15D-95DD94D0D9B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10070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0.jpe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12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7.jpg"/><Relationship Id="rId5" Type="http://schemas.openxmlformats.org/officeDocument/2006/relationships/image" Target="../media/image8.png"/><Relationship Id="rId15" Type="http://schemas.openxmlformats.org/officeDocument/2006/relationships/image" Target="../media/image22.png"/><Relationship Id="rId10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openxmlformats.org/officeDocument/2006/relationships/image" Target="../media/image15.png"/><Relationship Id="rId1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8C7978-A9CA-4431-8805-30F24F5E1C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5100" y="1148183"/>
            <a:ext cx="9144000" cy="2387600"/>
          </a:xfrm>
        </p:spPr>
        <p:txBody>
          <a:bodyPr>
            <a:normAutofit/>
          </a:bodyPr>
          <a:lstStyle/>
          <a:p>
            <a:r>
              <a:rPr lang="sk-SK" sz="6600" b="1" dirty="0">
                <a:latin typeface="Georgia" panose="02040502050405020303" pitchFamily="18" charset="0"/>
              </a:rPr>
              <a:t>MATERSKÁ ŠKOLA </a:t>
            </a:r>
            <a:br>
              <a:rPr lang="sk-SK" sz="6600" b="1" dirty="0">
                <a:latin typeface="Georgia" panose="02040502050405020303" pitchFamily="18" charset="0"/>
              </a:rPr>
            </a:br>
            <a:r>
              <a:rPr lang="sk-SK" sz="6600" b="1" dirty="0">
                <a:latin typeface="Georgia" panose="02040502050405020303" pitchFamily="18" charset="0"/>
              </a:rPr>
              <a:t>KOMJATNÁ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E945D75-8BC4-4E17-8526-3948A3A89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4516017"/>
            <a:ext cx="9346164" cy="1418252"/>
          </a:xfrm>
        </p:spPr>
        <p:txBody>
          <a:bodyPr>
            <a:normAutofit/>
          </a:bodyPr>
          <a:lstStyle/>
          <a:p>
            <a:pPr algn="l"/>
            <a:r>
              <a:rPr lang="sk-SK" sz="4800" b="1" dirty="0">
                <a:latin typeface="Georgia" panose="02040502050405020303" pitchFamily="18" charset="0"/>
              </a:rPr>
              <a:t>     3. trieda – 2019/2020</a:t>
            </a:r>
          </a:p>
          <a:p>
            <a:r>
              <a:rPr lang="sk-SK" sz="3500" b="1" dirty="0">
                <a:latin typeface="Georgia" panose="02040502050405020303" pitchFamily="18" charset="0"/>
              </a:rPr>
              <a:t>p. uč. Anička a Evka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0DCACBB-B223-494A-A63F-01207864A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3414" y="3429000"/>
            <a:ext cx="225742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5063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3376">
        <p15:prstTrans prst="curtains"/>
      </p:transition>
    </mc:Choice>
    <mc:Fallback xmlns="">
      <p:transition spd="slow" advTm="3376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311A89-8FC5-4D3A-A392-758A32023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1036" y="226992"/>
            <a:ext cx="9910893" cy="1413341"/>
          </a:xfrm>
        </p:spPr>
        <p:txBody>
          <a:bodyPr>
            <a:noAutofit/>
          </a:bodyPr>
          <a:lstStyle/>
          <a:p>
            <a:r>
              <a:rPr lang="sk-SK" dirty="0"/>
              <a:t>        </a:t>
            </a:r>
            <a:br>
              <a:rPr lang="sk-SK" dirty="0"/>
            </a:br>
            <a:br>
              <a:rPr lang="sk-SK" dirty="0"/>
            </a:br>
            <a:r>
              <a:rPr lang="sk-SK" sz="3600" b="1" dirty="0">
                <a:latin typeface="Georgia" panose="02040502050405020303" pitchFamily="18" charset="0"/>
              </a:rPr>
              <a:t>LEJKA</a:t>
            </a:r>
            <a:r>
              <a:rPr lang="sk-SK" sz="3600" b="1" dirty="0">
                <a:latin typeface="+mn-lt"/>
              </a:rPr>
              <a:t> </a:t>
            </a:r>
            <a:endParaRPr lang="sk-SK" sz="3600" b="1" dirty="0"/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99DCAB60-D41D-44D1-B491-2CBE15D4B011}"/>
              </a:ext>
            </a:extLst>
          </p:cNvPr>
          <p:cNvSpPr txBox="1"/>
          <p:nvPr/>
        </p:nvSpPr>
        <p:spPr>
          <a:xfrm>
            <a:off x="8428306" y="1202550"/>
            <a:ext cx="2776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b="1" dirty="0">
                <a:latin typeface="Georgia" panose="02040502050405020303" pitchFamily="18" charset="0"/>
              </a:rPr>
              <a:t>NATALY</a:t>
            </a:r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A9495DE4-9987-4269-B921-D079324A7B1C}"/>
              </a:ext>
            </a:extLst>
          </p:cNvPr>
          <p:cNvSpPr txBox="1"/>
          <p:nvPr/>
        </p:nvSpPr>
        <p:spPr>
          <a:xfrm>
            <a:off x="4966284" y="4852693"/>
            <a:ext cx="2732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b="1" dirty="0">
                <a:latin typeface="Georgia" panose="02040502050405020303" pitchFamily="18" charset="0"/>
              </a:rPr>
              <a:t>MAREK</a:t>
            </a:r>
          </a:p>
        </p:txBody>
      </p:sp>
      <p:pic>
        <p:nvPicPr>
          <p:cNvPr id="9" name="Zástupný objekt pre obsah 8">
            <a:extLst>
              <a:ext uri="{FF2B5EF4-FFF2-40B4-BE49-F238E27FC236}">
                <a16:creationId xmlns:a16="http://schemas.microsoft.com/office/drawing/2014/main" id="{032575D8-0427-421F-A390-775D971D3C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404" y="1907604"/>
            <a:ext cx="2416027" cy="3596225"/>
          </a:xfr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3316937A-5A63-4C5D-95BB-6D5EBF9C89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126" y="878642"/>
            <a:ext cx="2525485" cy="3685062"/>
          </a:xfrm>
          <a:prstGeom prst="rect">
            <a:avLst/>
          </a:prstGeom>
        </p:spPr>
      </p:pic>
      <p:pic>
        <p:nvPicPr>
          <p:cNvPr id="15" name="Obrázok 14">
            <a:extLst>
              <a:ext uri="{FF2B5EF4-FFF2-40B4-BE49-F238E27FC236}">
                <a16:creationId xmlns:a16="http://schemas.microsoft.com/office/drawing/2014/main" id="{4C04798C-74F8-4FE3-A69D-E8FBF9410A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306" y="1907604"/>
            <a:ext cx="2416028" cy="356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735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2CB85E-619F-426D-810C-36AF8750F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474" y="891815"/>
            <a:ext cx="10643937" cy="819831"/>
          </a:xfrm>
        </p:spPr>
        <p:txBody>
          <a:bodyPr>
            <a:normAutofit/>
          </a:bodyPr>
          <a:lstStyle/>
          <a:p>
            <a:pPr algn="ctr"/>
            <a:r>
              <a:rPr lang="sk-SK" sz="3600" b="1" dirty="0">
                <a:latin typeface="Georgia" panose="02040502050405020303" pitchFamily="18" charset="0"/>
              </a:rPr>
              <a:t> VIKINKA</a:t>
            </a: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594CDCEC-37EC-4C83-8B80-8A9F4A45CF06}"/>
              </a:ext>
            </a:extLst>
          </p:cNvPr>
          <p:cNvSpPr txBox="1"/>
          <p:nvPr/>
        </p:nvSpPr>
        <p:spPr>
          <a:xfrm>
            <a:off x="8601526" y="5025007"/>
            <a:ext cx="3417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b="1" dirty="0"/>
              <a:t>   </a:t>
            </a:r>
            <a:r>
              <a:rPr lang="sk-SK" sz="3600" b="1" dirty="0">
                <a:latin typeface="Georgia" panose="02040502050405020303" pitchFamily="18" charset="0"/>
              </a:rPr>
              <a:t>ĽUBKO</a:t>
            </a:r>
          </a:p>
        </p:txBody>
      </p:sp>
      <p:sp>
        <p:nvSpPr>
          <p:cNvPr id="10" name="Obdĺžnik 9">
            <a:extLst>
              <a:ext uri="{FF2B5EF4-FFF2-40B4-BE49-F238E27FC236}">
                <a16:creationId xmlns:a16="http://schemas.microsoft.com/office/drawing/2014/main" id="{E2A79D75-00DC-4080-B912-014951A91F13}"/>
              </a:ext>
            </a:extLst>
          </p:cNvPr>
          <p:cNvSpPr/>
          <p:nvPr/>
        </p:nvSpPr>
        <p:spPr>
          <a:xfrm>
            <a:off x="1115736" y="5025007"/>
            <a:ext cx="28321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3600" b="1" dirty="0"/>
              <a:t>  </a:t>
            </a:r>
            <a:r>
              <a:rPr lang="sk-SK" sz="3600" b="1" dirty="0">
                <a:latin typeface="Georgia" panose="02040502050405020303" pitchFamily="18" charset="0"/>
              </a:rPr>
              <a:t> LEJKO</a:t>
            </a:r>
          </a:p>
        </p:txBody>
      </p:sp>
      <p:pic>
        <p:nvPicPr>
          <p:cNvPr id="12" name="Zástupný objekt pre obsah 11">
            <a:extLst>
              <a:ext uri="{FF2B5EF4-FFF2-40B4-BE49-F238E27FC236}">
                <a16:creationId xmlns:a16="http://schemas.microsoft.com/office/drawing/2014/main" id="{080D005B-356D-455F-9912-493D3559DF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546" y="2006530"/>
            <a:ext cx="2307672" cy="3412167"/>
          </a:xfrm>
        </p:spPr>
      </p:pic>
      <p:pic>
        <p:nvPicPr>
          <p:cNvPr id="14" name="Obrázok 13">
            <a:extLst>
              <a:ext uri="{FF2B5EF4-FFF2-40B4-BE49-F238E27FC236}">
                <a16:creationId xmlns:a16="http://schemas.microsoft.com/office/drawing/2014/main" id="{68809829-7167-4C20-B17C-AC55FDD245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608" y="1093107"/>
            <a:ext cx="2322854" cy="3412166"/>
          </a:xfrm>
          <a:prstGeom prst="rect">
            <a:avLst/>
          </a:prstGeom>
        </p:spPr>
      </p:pic>
      <p:pic>
        <p:nvPicPr>
          <p:cNvPr id="16" name="Obrázok 15">
            <a:extLst>
              <a:ext uri="{FF2B5EF4-FFF2-40B4-BE49-F238E27FC236}">
                <a16:creationId xmlns:a16="http://schemas.microsoft.com/office/drawing/2014/main" id="{7F1B0CEE-BA6A-47D4-9A99-FEA0219DE4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303" y="1144418"/>
            <a:ext cx="2252993" cy="330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071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336ECF-6DBD-4019-8620-6059FCF81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2788" y="365125"/>
            <a:ext cx="6481011" cy="1325563"/>
          </a:xfrm>
        </p:spPr>
        <p:txBody>
          <a:bodyPr>
            <a:normAutofit/>
          </a:bodyPr>
          <a:lstStyle/>
          <a:p>
            <a:endParaRPr lang="sk-SK" sz="3200" dirty="0">
              <a:latin typeface="+mn-lt"/>
            </a:endParaRP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01E566E9-8092-40C0-9495-87000A251544}"/>
              </a:ext>
            </a:extLst>
          </p:cNvPr>
          <p:cNvSpPr txBox="1"/>
          <p:nvPr/>
        </p:nvSpPr>
        <p:spPr>
          <a:xfrm>
            <a:off x="855677" y="4267201"/>
            <a:ext cx="33099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sz="3600" b="1" dirty="0"/>
          </a:p>
          <a:p>
            <a:r>
              <a:rPr lang="sk-SK" sz="3600" b="1" dirty="0">
                <a:latin typeface="Georgia" panose="02040502050405020303" pitchFamily="18" charset="0"/>
              </a:rPr>
              <a:t>VERONIKA</a:t>
            </a: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7CE2BD49-E5F9-4569-9002-1B519A408202}"/>
              </a:ext>
            </a:extLst>
          </p:cNvPr>
          <p:cNvSpPr txBox="1"/>
          <p:nvPr/>
        </p:nvSpPr>
        <p:spPr>
          <a:xfrm>
            <a:off x="4689446" y="4422249"/>
            <a:ext cx="2910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b="1" dirty="0">
                <a:latin typeface="Georgia" panose="02040502050405020303" pitchFamily="18" charset="0"/>
              </a:rPr>
              <a:t>ŠIMONKO</a:t>
            </a: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53FFA26A-B63D-4CF5-B1CB-70F1368E85B0}"/>
              </a:ext>
            </a:extLst>
          </p:cNvPr>
          <p:cNvSpPr txBox="1"/>
          <p:nvPr/>
        </p:nvSpPr>
        <p:spPr>
          <a:xfrm>
            <a:off x="8456103" y="4901997"/>
            <a:ext cx="3377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b="1" dirty="0">
                <a:latin typeface="Georgia" panose="02040502050405020303" pitchFamily="18" charset="0"/>
              </a:rPr>
              <a:t>SAMANTA</a:t>
            </a:r>
          </a:p>
        </p:txBody>
      </p:sp>
      <p:pic>
        <p:nvPicPr>
          <p:cNvPr id="12" name="Zástupný objekt pre obsah 11">
            <a:extLst>
              <a:ext uri="{FF2B5EF4-FFF2-40B4-BE49-F238E27FC236}">
                <a16:creationId xmlns:a16="http://schemas.microsoft.com/office/drawing/2014/main" id="{E39D474D-E588-45E0-8808-CEC41A63AA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831" y="1242226"/>
            <a:ext cx="2285077" cy="3356674"/>
          </a:xfrm>
        </p:spPr>
      </p:pic>
      <p:pic>
        <p:nvPicPr>
          <p:cNvPr id="16" name="Obrázok 15">
            <a:extLst>
              <a:ext uri="{FF2B5EF4-FFF2-40B4-BE49-F238E27FC236}">
                <a16:creationId xmlns:a16="http://schemas.microsoft.com/office/drawing/2014/main" id="{89B57FEC-02A7-4D3B-A47F-7DF02C2BBD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788" y="837021"/>
            <a:ext cx="2334314" cy="3429001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897F1D5F-4B02-4E8C-B621-71CF957CE5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883" y="1242226"/>
            <a:ext cx="2334313" cy="341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019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41DEE2-AE4D-48EA-9655-2B591456F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307" y="365125"/>
            <a:ext cx="6353492" cy="1325563"/>
          </a:xfrm>
        </p:spPr>
        <p:txBody>
          <a:bodyPr>
            <a:normAutofit/>
          </a:bodyPr>
          <a:lstStyle/>
          <a:p>
            <a:endParaRPr lang="sk-SK" sz="2800" dirty="0">
              <a:latin typeface="+mn-lt"/>
            </a:endParaRP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21715807-0116-4989-8887-9DB48FB67E7E}"/>
              </a:ext>
            </a:extLst>
          </p:cNvPr>
          <p:cNvSpPr txBox="1"/>
          <p:nvPr/>
        </p:nvSpPr>
        <p:spPr>
          <a:xfrm>
            <a:off x="1224793" y="4887056"/>
            <a:ext cx="3600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b="1" dirty="0">
                <a:latin typeface="Georgia" panose="02040502050405020303" pitchFamily="18" charset="0"/>
              </a:rPr>
              <a:t>  MIŠKO</a:t>
            </a: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17992182-0A6F-4C88-938A-4C041674FE98}"/>
              </a:ext>
            </a:extLst>
          </p:cNvPr>
          <p:cNvSpPr txBox="1"/>
          <p:nvPr/>
        </p:nvSpPr>
        <p:spPr>
          <a:xfrm>
            <a:off x="4986760" y="4487146"/>
            <a:ext cx="3407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b="1" dirty="0">
                <a:latin typeface="Georgia" panose="02040502050405020303" pitchFamily="18" charset="0"/>
              </a:rPr>
              <a:t>VIKINKA</a:t>
            </a: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E4EF840D-3967-48E8-B0CA-C066BF7F838D}"/>
              </a:ext>
            </a:extLst>
          </p:cNvPr>
          <p:cNvSpPr txBox="1"/>
          <p:nvPr/>
        </p:nvSpPr>
        <p:spPr>
          <a:xfrm>
            <a:off x="8394451" y="4876801"/>
            <a:ext cx="3556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b="1" dirty="0">
                <a:latin typeface="Georgia" panose="02040502050405020303" pitchFamily="18" charset="0"/>
              </a:rPr>
              <a:t>ŠIMONKO</a:t>
            </a:r>
          </a:p>
        </p:txBody>
      </p:sp>
      <p:pic>
        <p:nvPicPr>
          <p:cNvPr id="12" name="Zástupný objekt pre obsah 11">
            <a:extLst>
              <a:ext uri="{FF2B5EF4-FFF2-40B4-BE49-F238E27FC236}">
                <a16:creationId xmlns:a16="http://schemas.microsoft.com/office/drawing/2014/main" id="{462BF53D-73C5-406B-BD4A-7BC5AF8980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551" y="829663"/>
            <a:ext cx="2279559" cy="3370598"/>
          </a:xfrm>
        </p:spPr>
      </p:pic>
      <p:pic>
        <p:nvPicPr>
          <p:cNvPr id="14" name="Obrázok 13">
            <a:extLst>
              <a:ext uri="{FF2B5EF4-FFF2-40B4-BE49-F238E27FC236}">
                <a16:creationId xmlns:a16="http://schemas.microsoft.com/office/drawing/2014/main" id="{85058F2D-6FC5-46FD-8701-F387A020DD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948" y="1254820"/>
            <a:ext cx="2291709" cy="3343947"/>
          </a:xfrm>
          <a:prstGeom prst="rect">
            <a:avLst/>
          </a:prstGeom>
        </p:spPr>
      </p:pic>
      <p:pic>
        <p:nvPicPr>
          <p:cNvPr id="16" name="Obrázok 15">
            <a:extLst>
              <a:ext uri="{FF2B5EF4-FFF2-40B4-BE49-F238E27FC236}">
                <a16:creationId xmlns:a16="http://schemas.microsoft.com/office/drawing/2014/main" id="{71925FA9-DD41-45BB-A6FC-02D8245901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213" y="1344654"/>
            <a:ext cx="2309973" cy="337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474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316C65-318E-4E5B-A654-7A8C7E9B1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3315" y="406857"/>
            <a:ext cx="10090483" cy="1325563"/>
          </a:xfrm>
        </p:spPr>
        <p:txBody>
          <a:bodyPr>
            <a:normAutofit/>
          </a:bodyPr>
          <a:lstStyle/>
          <a:p>
            <a:endParaRPr lang="sk-SK" sz="3200" dirty="0">
              <a:latin typeface="+mn-lt"/>
            </a:endParaRPr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D77BDB5D-CB7E-4345-9ED0-FC1634C4A0ED}"/>
              </a:ext>
            </a:extLst>
          </p:cNvPr>
          <p:cNvSpPr txBox="1"/>
          <p:nvPr/>
        </p:nvSpPr>
        <p:spPr>
          <a:xfrm>
            <a:off x="981513" y="1957209"/>
            <a:ext cx="3321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b="1" dirty="0">
                <a:latin typeface="Georgia" panose="02040502050405020303" pitchFamily="18" charset="0"/>
              </a:rPr>
              <a:t>MARTINKO</a:t>
            </a:r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FC6F72FA-4DF2-4AF9-AFF0-46B646B6338C}"/>
              </a:ext>
            </a:extLst>
          </p:cNvPr>
          <p:cNvSpPr txBox="1"/>
          <p:nvPr/>
        </p:nvSpPr>
        <p:spPr>
          <a:xfrm>
            <a:off x="5108895" y="4615543"/>
            <a:ext cx="3079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b="1" dirty="0">
                <a:latin typeface="Georgia" panose="02040502050405020303" pitchFamily="18" charset="0"/>
              </a:rPr>
              <a:t>  EMILY </a:t>
            </a:r>
          </a:p>
        </p:txBody>
      </p:sp>
      <p:sp>
        <p:nvSpPr>
          <p:cNvPr id="12" name="BlokTextu 11">
            <a:extLst>
              <a:ext uri="{FF2B5EF4-FFF2-40B4-BE49-F238E27FC236}">
                <a16:creationId xmlns:a16="http://schemas.microsoft.com/office/drawing/2014/main" id="{66784891-A297-4954-A4C2-D1769611CFE4}"/>
              </a:ext>
            </a:extLst>
          </p:cNvPr>
          <p:cNvSpPr txBox="1"/>
          <p:nvPr/>
        </p:nvSpPr>
        <p:spPr>
          <a:xfrm>
            <a:off x="8384281" y="1973943"/>
            <a:ext cx="2646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b="1" dirty="0">
                <a:latin typeface="Georgia" panose="02040502050405020303" pitchFamily="18" charset="0"/>
              </a:rPr>
              <a:t>DÁVIDKO</a:t>
            </a:r>
          </a:p>
        </p:txBody>
      </p:sp>
      <p:pic>
        <p:nvPicPr>
          <p:cNvPr id="16" name="Obrázok 15">
            <a:extLst>
              <a:ext uri="{FF2B5EF4-FFF2-40B4-BE49-F238E27FC236}">
                <a16:creationId xmlns:a16="http://schemas.microsoft.com/office/drawing/2014/main" id="{811EBC10-7362-4C1B-A1EB-2FC9ECF0FF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575" y="2746325"/>
            <a:ext cx="2235597" cy="3305595"/>
          </a:xfrm>
          <a:prstGeom prst="rect">
            <a:avLst/>
          </a:prstGeom>
        </p:spPr>
      </p:pic>
      <p:pic>
        <p:nvPicPr>
          <p:cNvPr id="13" name="Zástupný objekt pre obsah 8">
            <a:extLst>
              <a:ext uri="{FF2B5EF4-FFF2-40B4-BE49-F238E27FC236}">
                <a16:creationId xmlns:a16="http://schemas.microsoft.com/office/drawing/2014/main" id="{11F2654C-B8A5-4393-B7EB-F0C9D83B44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005" y="1027528"/>
            <a:ext cx="2295554" cy="3371595"/>
          </a:xfrm>
        </p:spPr>
      </p:pic>
      <p:pic>
        <p:nvPicPr>
          <p:cNvPr id="15" name="Obrázok 14">
            <a:extLst>
              <a:ext uri="{FF2B5EF4-FFF2-40B4-BE49-F238E27FC236}">
                <a16:creationId xmlns:a16="http://schemas.microsoft.com/office/drawing/2014/main" id="{CA0B80CF-852B-4E4A-A909-14C0FDF54A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558" y="2713326"/>
            <a:ext cx="2532919" cy="330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579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5D0854-76B6-4C24-AD76-4C761A7F9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7528" y="139832"/>
            <a:ext cx="10515600" cy="1325563"/>
          </a:xfrm>
        </p:spPr>
        <p:txBody>
          <a:bodyPr>
            <a:normAutofit/>
          </a:bodyPr>
          <a:lstStyle/>
          <a:p>
            <a:endParaRPr lang="sk-SK" sz="3200" dirty="0">
              <a:latin typeface="+mn-lt"/>
            </a:endParaRP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075F0C4F-2FF2-428C-A121-E0A67CA235BD}"/>
              </a:ext>
            </a:extLst>
          </p:cNvPr>
          <p:cNvSpPr txBox="1"/>
          <p:nvPr/>
        </p:nvSpPr>
        <p:spPr>
          <a:xfrm>
            <a:off x="964734" y="5050172"/>
            <a:ext cx="6583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b="1" dirty="0"/>
              <a:t>       </a:t>
            </a:r>
            <a:r>
              <a:rPr lang="sk-SK" sz="3600" b="1" dirty="0">
                <a:latin typeface="Georgia" panose="02040502050405020303" pitchFamily="18" charset="0"/>
              </a:rPr>
              <a:t>ANDREJKO</a:t>
            </a: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84BBABB4-ABD0-402D-BB25-2586F82E9D73}"/>
              </a:ext>
            </a:extLst>
          </p:cNvPr>
          <p:cNvSpPr txBox="1"/>
          <p:nvPr/>
        </p:nvSpPr>
        <p:spPr>
          <a:xfrm>
            <a:off x="7548463" y="5050172"/>
            <a:ext cx="5012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b="1" dirty="0">
                <a:latin typeface="Georgia" panose="02040502050405020303" pitchFamily="18" charset="0"/>
              </a:rPr>
              <a:t>SAMKO</a:t>
            </a: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612097F2-8936-48CA-BE32-67FCDC487C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978" y="1047364"/>
            <a:ext cx="2569403" cy="3775046"/>
          </a:xfrm>
          <a:prstGeom prst="rect">
            <a:avLst/>
          </a:prstGeom>
        </p:spPr>
      </p:pic>
      <p:pic>
        <p:nvPicPr>
          <p:cNvPr id="21" name="Zástupný objekt pre obsah 20">
            <a:extLst>
              <a:ext uri="{FF2B5EF4-FFF2-40B4-BE49-F238E27FC236}">
                <a16:creationId xmlns:a16="http://schemas.microsoft.com/office/drawing/2014/main" id="{B4368207-F476-46A5-A749-0219EC79A4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309551" y="1047364"/>
            <a:ext cx="2572735" cy="378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982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97B725-88C0-4CDF-8016-6474534FB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3874" y="365125"/>
            <a:ext cx="6829925" cy="2486359"/>
          </a:xfrm>
        </p:spPr>
        <p:txBody>
          <a:bodyPr>
            <a:normAutofit/>
          </a:bodyPr>
          <a:lstStyle/>
          <a:p>
            <a:r>
              <a:rPr lang="sk-SK" sz="4800" b="1" dirty="0">
                <a:latin typeface="+mn-lt"/>
              </a:rPr>
              <a:t>DOVIDENIA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026C0D0-E664-44C7-8B92-BB93A3045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6481"/>
            <a:ext cx="10515600" cy="47952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sk-SK" sz="3200" b="1" dirty="0">
              <a:latin typeface="Georgia" panose="02040502050405020303" pitchFamily="18" charset="0"/>
            </a:endParaRPr>
          </a:p>
          <a:p>
            <a:pPr marL="0" indent="0" algn="ctr">
              <a:buNone/>
            </a:pPr>
            <a:endParaRPr lang="sk-SK" sz="7200" b="1" dirty="0"/>
          </a:p>
          <a:p>
            <a:pPr marL="0" indent="0" algn="ctr">
              <a:buNone/>
            </a:pPr>
            <a:endParaRPr lang="sk-SK" sz="5000" b="1" dirty="0"/>
          </a:p>
          <a:p>
            <a:pPr marL="0" indent="0" algn="ctr">
              <a:buNone/>
            </a:pPr>
            <a:r>
              <a:rPr lang="sk-SK" sz="4400" b="1" dirty="0">
                <a:latin typeface="Georgia" panose="02040502050405020303" pitchFamily="18" charset="0"/>
              </a:rPr>
              <a:t>ŠKOLA</a:t>
            </a:r>
          </a:p>
          <a:p>
            <a:pPr marL="0" indent="0" algn="ctr">
              <a:buNone/>
            </a:pPr>
            <a:r>
              <a:rPr lang="sk-SK" sz="4400" b="1" dirty="0">
                <a:latin typeface="Georgia" panose="02040502050405020303" pitchFamily="18" charset="0"/>
              </a:rPr>
              <a:t>VOLÁ</a:t>
            </a:r>
          </a:p>
        </p:txBody>
      </p:sp>
      <p:sp>
        <p:nvSpPr>
          <p:cNvPr id="21" name="BlokTextu 20">
            <a:extLst>
              <a:ext uri="{FF2B5EF4-FFF2-40B4-BE49-F238E27FC236}">
                <a16:creationId xmlns:a16="http://schemas.microsoft.com/office/drawing/2014/main" id="{54D6F2B0-B2FB-4902-A8EB-0ED4F5C026AF}"/>
              </a:ext>
            </a:extLst>
          </p:cNvPr>
          <p:cNvSpPr txBox="1"/>
          <p:nvPr/>
        </p:nvSpPr>
        <p:spPr>
          <a:xfrm>
            <a:off x="4874004" y="398006"/>
            <a:ext cx="2237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>
                <a:latin typeface="Georgia" panose="02040502050405020303" pitchFamily="18" charset="0"/>
              </a:rPr>
              <a:t>2020/2021</a:t>
            </a:r>
          </a:p>
        </p:txBody>
      </p:sp>
      <p:pic>
        <p:nvPicPr>
          <p:cNvPr id="19" name="Obrázok 18">
            <a:extLst>
              <a:ext uri="{FF2B5EF4-FFF2-40B4-BE49-F238E27FC236}">
                <a16:creationId xmlns:a16="http://schemas.microsoft.com/office/drawing/2014/main" id="{BED3231C-B904-493C-9F71-9B44C4D6B0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73" y="526509"/>
            <a:ext cx="1122494" cy="1670817"/>
          </a:xfrm>
          <a:prstGeom prst="rect">
            <a:avLst/>
          </a:prstGeom>
        </p:spPr>
      </p:pic>
      <p:pic>
        <p:nvPicPr>
          <p:cNvPr id="22" name="Obrázok 21">
            <a:extLst>
              <a:ext uri="{FF2B5EF4-FFF2-40B4-BE49-F238E27FC236}">
                <a16:creationId xmlns:a16="http://schemas.microsoft.com/office/drawing/2014/main" id="{90A5E0F9-5242-4693-BD89-31F46A657D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290" y="496306"/>
            <a:ext cx="1114435" cy="1642325"/>
          </a:xfrm>
          <a:prstGeom prst="rect">
            <a:avLst/>
          </a:prstGeom>
        </p:spPr>
      </p:pic>
      <p:pic>
        <p:nvPicPr>
          <p:cNvPr id="24" name="Obrázok 23">
            <a:extLst>
              <a:ext uri="{FF2B5EF4-FFF2-40B4-BE49-F238E27FC236}">
                <a16:creationId xmlns:a16="http://schemas.microsoft.com/office/drawing/2014/main" id="{7271AC13-77FB-4CE3-AF4A-59186B8675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686" y="496306"/>
            <a:ext cx="1118024" cy="1642326"/>
          </a:xfrm>
          <a:prstGeom prst="rect">
            <a:avLst/>
          </a:prstGeom>
        </p:spPr>
      </p:pic>
      <p:pic>
        <p:nvPicPr>
          <p:cNvPr id="28" name="Zástupný objekt pre obsah 27">
            <a:extLst>
              <a:ext uri="{FF2B5EF4-FFF2-40B4-BE49-F238E27FC236}">
                <a16:creationId xmlns:a16="http://schemas.microsoft.com/office/drawing/2014/main" id="{B5D07C1C-3D1E-48F1-BDEA-949EBEE831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6826" y="496306"/>
            <a:ext cx="1118024" cy="1642326"/>
          </a:xfrm>
        </p:spPr>
      </p:pic>
      <p:pic>
        <p:nvPicPr>
          <p:cNvPr id="34" name="Obrázok 33">
            <a:extLst>
              <a:ext uri="{FF2B5EF4-FFF2-40B4-BE49-F238E27FC236}">
                <a16:creationId xmlns:a16="http://schemas.microsoft.com/office/drawing/2014/main" id="{F487D608-4FEC-497E-9676-507ED549E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477" y="2453885"/>
            <a:ext cx="1122495" cy="1648895"/>
          </a:xfrm>
          <a:prstGeom prst="rect">
            <a:avLst/>
          </a:prstGeom>
        </p:spPr>
      </p:pic>
      <p:pic>
        <p:nvPicPr>
          <p:cNvPr id="38" name="Zástupný objekt pre obsah 37">
            <a:extLst>
              <a:ext uri="{FF2B5EF4-FFF2-40B4-BE49-F238E27FC236}">
                <a16:creationId xmlns:a16="http://schemas.microsoft.com/office/drawing/2014/main" id="{CCF300D3-0373-4AF6-BAA9-2BF1EAF818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018" y="2071787"/>
            <a:ext cx="1068422" cy="1579789"/>
          </a:xfrm>
        </p:spPr>
      </p:pic>
      <p:pic>
        <p:nvPicPr>
          <p:cNvPr id="40" name="Obrázok 39">
            <a:extLst>
              <a:ext uri="{FF2B5EF4-FFF2-40B4-BE49-F238E27FC236}">
                <a16:creationId xmlns:a16="http://schemas.microsoft.com/office/drawing/2014/main" id="{C85A9EFB-AECF-4A41-B54C-40209C77AB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584" y="2453885"/>
            <a:ext cx="1125536" cy="1642325"/>
          </a:xfrm>
          <a:prstGeom prst="rect">
            <a:avLst/>
          </a:prstGeom>
        </p:spPr>
      </p:pic>
      <p:pic>
        <p:nvPicPr>
          <p:cNvPr id="42" name="Obrázok 41">
            <a:extLst>
              <a:ext uri="{FF2B5EF4-FFF2-40B4-BE49-F238E27FC236}">
                <a16:creationId xmlns:a16="http://schemas.microsoft.com/office/drawing/2014/main" id="{ECEA2DB2-4808-493A-BE5F-1F7EB3A654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376" y="2597112"/>
            <a:ext cx="1118179" cy="1642325"/>
          </a:xfrm>
          <a:prstGeom prst="rect">
            <a:avLst/>
          </a:prstGeom>
        </p:spPr>
      </p:pic>
      <p:pic>
        <p:nvPicPr>
          <p:cNvPr id="46" name="Obrázok 45">
            <a:extLst>
              <a:ext uri="{FF2B5EF4-FFF2-40B4-BE49-F238E27FC236}">
                <a16:creationId xmlns:a16="http://schemas.microsoft.com/office/drawing/2014/main" id="{38D086BB-A727-4434-A652-5BD4B4F081C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335" y="4672383"/>
            <a:ext cx="1122495" cy="1659742"/>
          </a:xfrm>
          <a:prstGeom prst="rect">
            <a:avLst/>
          </a:prstGeom>
        </p:spPr>
      </p:pic>
      <p:pic>
        <p:nvPicPr>
          <p:cNvPr id="48" name="Obrázok 47">
            <a:extLst>
              <a:ext uri="{FF2B5EF4-FFF2-40B4-BE49-F238E27FC236}">
                <a16:creationId xmlns:a16="http://schemas.microsoft.com/office/drawing/2014/main" id="{CF91CD01-5028-47D5-8137-5596A44CFA4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767" y="4516708"/>
            <a:ext cx="1143898" cy="1680650"/>
          </a:xfrm>
          <a:prstGeom prst="rect">
            <a:avLst/>
          </a:prstGeom>
        </p:spPr>
      </p:pic>
      <p:pic>
        <p:nvPicPr>
          <p:cNvPr id="50" name="Obrázok 49">
            <a:extLst>
              <a:ext uri="{FF2B5EF4-FFF2-40B4-BE49-F238E27FC236}">
                <a16:creationId xmlns:a16="http://schemas.microsoft.com/office/drawing/2014/main" id="{C769A26A-200A-4FC6-84DD-36A3128883A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4906" y="4797072"/>
            <a:ext cx="1118893" cy="1648895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BEB9FC06-8005-42B7-9CD5-0206BAB4DA4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2986" y="4797072"/>
            <a:ext cx="1209867" cy="1578941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36DB9C02-5504-4CBC-8BB7-DEDFE284BA8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000" y="2584412"/>
            <a:ext cx="1209867" cy="1646751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A8AC9EA6-FCF2-40C2-8801-FBF9D928859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78613" y="5244946"/>
            <a:ext cx="1068421" cy="99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807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47</Words>
  <Application>Microsoft Office PowerPoint</Application>
  <PresentationFormat>Širokouhlá</PresentationFormat>
  <Paragraphs>28</Paragraphs>
  <Slides>8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Georgia</vt:lpstr>
      <vt:lpstr>Motív balíka Office</vt:lpstr>
      <vt:lpstr>MATERSKÁ ŠKOLA  KOMJATNÁ</vt:lpstr>
      <vt:lpstr>          LEJKA </vt:lpstr>
      <vt:lpstr> VIKINKA</vt:lpstr>
      <vt:lpstr>Prezentácia programu PowerPoint</vt:lpstr>
      <vt:lpstr>Prezentácia programu PowerPoint</vt:lpstr>
      <vt:lpstr>Prezentácia programu PowerPoint</vt:lpstr>
      <vt:lpstr>Prezentácia programu PowerPoint</vt:lpstr>
      <vt:lpstr>DOVIDENIA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MATERSKÁ ŠKOLA  KOMJATNÁ</dc:title>
  <dc:creator>skuta</dc:creator>
  <cp:lastModifiedBy>Miroslav Škuta</cp:lastModifiedBy>
  <cp:revision>30</cp:revision>
  <dcterms:created xsi:type="dcterms:W3CDTF">2019-06-22T20:10:00Z</dcterms:created>
  <dcterms:modified xsi:type="dcterms:W3CDTF">2020-06-29T15:03:09Z</dcterms:modified>
</cp:coreProperties>
</file>