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33" d="100"/>
          <a:sy n="133" d="100"/>
        </p:scale>
        <p:origin x="-984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BBAA-84F6-48E0-92CF-2B6DB655C79D}" type="datetimeFigureOut">
              <a:rPr lang="sk-SK" smtClean="0"/>
              <a:t>7. 6. 2021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A082-8F9E-467C-9114-31E3DDD3C43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6084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BBAA-84F6-48E0-92CF-2B6DB655C79D}" type="datetimeFigureOut">
              <a:rPr lang="sk-SK" smtClean="0"/>
              <a:t>7. 6. 2021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A082-8F9E-467C-9114-31E3DDD3C43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8944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BBAA-84F6-48E0-92CF-2B6DB655C79D}" type="datetimeFigureOut">
              <a:rPr lang="sk-SK" smtClean="0"/>
              <a:t>7. 6. 2021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A082-8F9E-467C-9114-31E3DDD3C43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4756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BBAA-84F6-48E0-92CF-2B6DB655C79D}" type="datetimeFigureOut">
              <a:rPr lang="sk-SK" smtClean="0"/>
              <a:t>7. 6. 2021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A082-8F9E-467C-9114-31E3DDD3C43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7853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BBAA-84F6-48E0-92CF-2B6DB655C79D}" type="datetimeFigureOut">
              <a:rPr lang="sk-SK" smtClean="0"/>
              <a:t>7. 6. 2021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A082-8F9E-467C-9114-31E3DDD3C43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996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BBAA-84F6-48E0-92CF-2B6DB655C79D}" type="datetimeFigureOut">
              <a:rPr lang="sk-SK" smtClean="0"/>
              <a:t>7. 6. 2021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A082-8F9E-467C-9114-31E3DDD3C43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32314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BBAA-84F6-48E0-92CF-2B6DB655C79D}" type="datetimeFigureOut">
              <a:rPr lang="sk-SK" smtClean="0"/>
              <a:t>7. 6. 2021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A082-8F9E-467C-9114-31E3DDD3C43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6707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BBAA-84F6-48E0-92CF-2B6DB655C79D}" type="datetimeFigureOut">
              <a:rPr lang="sk-SK" smtClean="0"/>
              <a:t>7. 6. 2021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A082-8F9E-467C-9114-31E3DDD3C43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6464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BBAA-84F6-48E0-92CF-2B6DB655C79D}" type="datetimeFigureOut">
              <a:rPr lang="sk-SK" smtClean="0"/>
              <a:t>7. 6. 2021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A082-8F9E-467C-9114-31E3DDD3C43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1092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BBAA-84F6-48E0-92CF-2B6DB655C79D}" type="datetimeFigureOut">
              <a:rPr lang="sk-SK" smtClean="0"/>
              <a:t>7. 6. 2021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A082-8F9E-467C-9114-31E3DDD3C43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22263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BBAA-84F6-48E0-92CF-2B6DB655C79D}" type="datetimeFigureOut">
              <a:rPr lang="sk-SK" smtClean="0"/>
              <a:t>7. 6. 2021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A082-8F9E-467C-9114-31E3DDD3C43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3913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8BBAA-84F6-48E0-92CF-2B6DB655C79D}" type="datetimeFigureOut">
              <a:rPr lang="sk-SK" smtClean="0"/>
              <a:t>7. 6. 2021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EA082-8F9E-467C-9114-31E3DDD3C43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255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5400600"/>
          </a:xfrm>
        </p:spPr>
        <p:txBody>
          <a:bodyPr>
            <a:normAutofit/>
          </a:bodyPr>
          <a:lstStyle/>
          <a:p>
            <a:r>
              <a:rPr lang="sk-SK" b="1" dirty="0" smtClean="0">
                <a:latin typeface="French Script MT" panose="03020402040607040605" pitchFamily="66" charset="0"/>
              </a:rPr>
              <a:t>Výlet do chránenej lokality</a:t>
            </a:r>
            <a:br>
              <a:rPr lang="sk-SK" b="1" dirty="0" smtClean="0">
                <a:latin typeface="French Script MT" panose="03020402040607040605" pitchFamily="66" charset="0"/>
              </a:rPr>
            </a:br>
            <a:r>
              <a:rPr lang="sk-SK" b="1" dirty="0" smtClean="0">
                <a:latin typeface="French Script MT" panose="03020402040607040605" pitchFamily="66" charset="0"/>
              </a:rPr>
              <a:t> Bujakov vrch </a:t>
            </a:r>
            <a:br>
              <a:rPr lang="sk-SK" b="1" dirty="0" smtClean="0">
                <a:latin typeface="French Script MT" panose="03020402040607040605" pitchFamily="66" charset="0"/>
              </a:rPr>
            </a:br>
            <a:r>
              <a:rPr lang="sk-SK" b="1" dirty="0" smtClean="0">
                <a:latin typeface="French Script MT" panose="03020402040607040605" pitchFamily="66" charset="0"/>
              </a:rPr>
              <a:t>s ochranárkou Monikou </a:t>
            </a:r>
            <a:r>
              <a:rPr lang="sk-SK" b="1" dirty="0" err="1" smtClean="0">
                <a:latin typeface="French Script MT" panose="03020402040607040605" pitchFamily="66" charset="0"/>
              </a:rPr>
              <a:t>Farbiakovou</a:t>
            </a:r>
            <a:r>
              <a:rPr lang="sk-SK" b="1" dirty="0" smtClean="0">
                <a:latin typeface="French Script MT" panose="03020402040607040605" pitchFamily="66" charset="0"/>
              </a:rPr>
              <a:t> </a:t>
            </a:r>
            <a:br>
              <a:rPr lang="sk-SK" b="1" dirty="0" smtClean="0">
                <a:latin typeface="French Script MT" panose="03020402040607040605" pitchFamily="66" charset="0"/>
              </a:rPr>
            </a:br>
            <a:r>
              <a:rPr lang="sk-SK" b="1" dirty="0" smtClean="0">
                <a:latin typeface="French Script MT" panose="03020402040607040605" pitchFamily="66" charset="0"/>
              </a:rPr>
              <a:t>s CHKO- Štiavnické vrchy </a:t>
            </a:r>
            <a:endParaRPr lang="sk-SK" b="1" dirty="0">
              <a:latin typeface="French Script MT" panose="03020402040607040605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 rot="10800000" flipH="1" flipV="1">
            <a:off x="1907704" y="4869160"/>
            <a:ext cx="5910414" cy="815358"/>
          </a:xfrm>
        </p:spPr>
        <p:txBody>
          <a:bodyPr>
            <a:normAutofit/>
          </a:bodyPr>
          <a:lstStyle/>
          <a:p>
            <a:r>
              <a:rPr lang="sk-SK" sz="4400" b="1" dirty="0" smtClean="0">
                <a:solidFill>
                  <a:schemeClr val="tx1"/>
                </a:solidFill>
                <a:latin typeface="French Script MT" panose="03020402040607040605" pitchFamily="66" charset="0"/>
              </a:rPr>
              <a:t>a Zelenou školou</a:t>
            </a:r>
            <a:endParaRPr lang="sk-SK" sz="4400" b="1" dirty="0">
              <a:solidFill>
                <a:schemeClr val="tx1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91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91264" cy="3528392"/>
          </a:xfrm>
        </p:spPr>
        <p:txBody>
          <a:bodyPr>
            <a:normAutofit/>
          </a:bodyPr>
          <a:lstStyle/>
          <a:p>
            <a:r>
              <a:rPr lang="sk-SK" b="1" dirty="0" smtClean="0">
                <a:latin typeface="French Script MT" panose="03020402040607040605" pitchFamily="66" charset="0"/>
              </a:rPr>
              <a:t>Bujakov vrch:</a:t>
            </a:r>
            <a:br>
              <a:rPr lang="sk-SK" b="1" dirty="0" smtClean="0">
                <a:latin typeface="French Script MT" panose="03020402040607040605" pitchFamily="66" charset="0"/>
              </a:rPr>
            </a:br>
            <a:r>
              <a:rPr lang="sk-SK" sz="2000" dirty="0" smtClean="0"/>
              <a:t> je prírodná rezervácia v Novobanskom regióne, ktorá bola za chránenú vyhlásená    v r.1997 kvôli výskytu Ponikleca veľkokvetého. </a:t>
            </a:r>
            <a:br>
              <a:rPr lang="sk-SK" sz="2000" dirty="0" smtClean="0"/>
            </a:br>
            <a:r>
              <a:rPr lang="sk-SK" sz="2000" dirty="0" smtClean="0"/>
              <a:t>V tejto lokalite sa vyskytujú aj ďalšie chránené druhy rastlín a živočíchov.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endParaRPr lang="sk-SK" dirty="0" smtClean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05688"/>
            <a:ext cx="1944216" cy="401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672" y="2505688"/>
            <a:ext cx="1944539" cy="401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11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440160"/>
          </a:xfrm>
        </p:spPr>
        <p:txBody>
          <a:bodyPr>
            <a:normAutofit/>
          </a:bodyPr>
          <a:lstStyle/>
          <a:p>
            <a:r>
              <a:rPr lang="sk-SK" sz="1600" dirty="0" smtClean="0"/>
              <a:t>Pani ochranárka nám porozprávala ako sa treba v chránenej lokalite správať a čo treba podľa predpísaných značiek v takejto oblasti dodržať.</a:t>
            </a:r>
            <a:endParaRPr lang="sk-SK" sz="1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33" y="2060848"/>
            <a:ext cx="7859236" cy="363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62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1600" dirty="0" smtClean="0"/>
              <a:t>Videli sme ako Poniklec veľkokvetý kvitne, aj ako vyzerá po odkvitnutí.</a:t>
            </a:r>
            <a:endParaRPr lang="sk-SK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25776"/>
            <a:ext cx="4320479" cy="393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626" y="1425776"/>
            <a:ext cx="3047804" cy="392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36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728192"/>
          </a:xfrm>
        </p:spPr>
        <p:txBody>
          <a:bodyPr>
            <a:normAutofit/>
          </a:bodyPr>
          <a:lstStyle/>
          <a:p>
            <a:r>
              <a:rPr lang="sk-SK" sz="1600" dirty="0" smtClean="0"/>
              <a:t>Mali sme možnosť spoznať  aj  jeden z druhov slovenskej orchidei, ktorá tu rastie. </a:t>
            </a:r>
            <a:br>
              <a:rPr lang="sk-SK" sz="1600" dirty="0" smtClean="0"/>
            </a:br>
            <a:r>
              <a:rPr lang="sk-SK" sz="1600" dirty="0" smtClean="0"/>
              <a:t>Je  zákonom chránená  a jej názov je  </a:t>
            </a:r>
            <a:r>
              <a:rPr lang="sk-SK" sz="1600" dirty="0" err="1" smtClean="0"/>
              <a:t>Vstavačovec</a:t>
            </a:r>
            <a:r>
              <a:rPr lang="sk-SK" sz="1600" dirty="0" smtClean="0"/>
              <a:t> bazový. </a:t>
            </a:r>
            <a:br>
              <a:rPr lang="sk-SK" sz="1600" dirty="0" smtClean="0"/>
            </a:br>
            <a:r>
              <a:rPr lang="sk-SK" sz="1600" dirty="0" smtClean="0"/>
              <a:t>Kvitnú tu jej  žlté a ružové farebné varianty.</a:t>
            </a:r>
            <a:endParaRPr lang="sk-SK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8402"/>
            <a:ext cx="2016224" cy="436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432" y="1888403"/>
            <a:ext cx="2016225" cy="436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35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1600" dirty="0" smtClean="0"/>
              <a:t>Cestou sme videli obrovské mravenisko Mravca lesného. </a:t>
            </a:r>
            <a:endParaRPr lang="sk-SK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368851"/>
            <a:ext cx="7632848" cy="391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65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368152"/>
          </a:xfrm>
        </p:spPr>
        <p:txBody>
          <a:bodyPr>
            <a:normAutofit/>
          </a:bodyPr>
          <a:lstStyle/>
          <a:p>
            <a:r>
              <a:rPr lang="sk-SK" sz="1600" dirty="0" smtClean="0"/>
              <a:t>Mali sme možnosť vidieť aj ojedinelý jav , ktorý sa v prírode vyskytuje po silnej námraze v zimnom období – dolámané vrchovce stromov.</a:t>
            </a:r>
            <a:endParaRPr lang="sk-SK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5"/>
            <a:ext cx="7704856" cy="374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5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224136"/>
          </a:xfrm>
        </p:spPr>
        <p:txBody>
          <a:bodyPr>
            <a:normAutofit/>
          </a:bodyPr>
          <a:lstStyle/>
          <a:p>
            <a:r>
              <a:rPr lang="sk-SK" sz="1600" b="1" dirty="0"/>
              <a:t>Z výletu sme odchádzali plní zážitkov a nových informácií. Určite sa sem v budúcnosti radi vrátime  </a:t>
            </a:r>
            <a:r>
              <a:rPr lang="sk-SK" sz="1600" b="1" dirty="0">
                <a:sym typeface="Wingdings"/>
              </a:rPr>
              <a:t></a:t>
            </a:r>
            <a:r>
              <a:rPr lang="sk-SK" sz="1600" b="1" dirty="0"/>
              <a:t>.                                     </a:t>
            </a:r>
            <a:r>
              <a:rPr lang="sk-SK" sz="1600" dirty="0"/>
              <a:t/>
            </a:r>
            <a:br>
              <a:rPr lang="sk-SK" sz="1600" dirty="0"/>
            </a:br>
            <a:endParaRPr lang="sk-SK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091884" cy="374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ĺžnik 2"/>
          <p:cNvSpPr/>
          <p:nvPr/>
        </p:nvSpPr>
        <p:spPr>
          <a:xfrm>
            <a:off x="6084168" y="5661248"/>
            <a:ext cx="1872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b="1" dirty="0" smtClean="0">
                <a:latin typeface="French Script MT" panose="03020402040607040605" pitchFamily="66" charset="0"/>
              </a:rPr>
              <a:t>Vaša Zelená škola</a:t>
            </a:r>
            <a:endParaRPr lang="sk-SK" sz="2000" b="1" dirty="0"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3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86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96</Words>
  <Application>Microsoft Office PowerPoint</Application>
  <PresentationFormat>Prezentácia na obrazovke (4:3)</PresentationFormat>
  <Paragraphs>11</Paragraphs>
  <Slides>9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0" baseType="lpstr">
      <vt:lpstr>Motív Office</vt:lpstr>
      <vt:lpstr>Výlet do chránenej lokality  Bujakov vrch  s ochranárkou Monikou Farbiakovou  s CHKO- Štiavnické vrchy </vt:lpstr>
      <vt:lpstr>Bujakov vrch:  je prírodná rezervácia v Novobanskom regióne, ktorá bola za chránenú vyhlásená    v r.1997 kvôli výskytu Ponikleca veľkokvetého.  V tejto lokalite sa vyskytujú aj ďalšie chránené druhy rastlín a živočíchov. </vt:lpstr>
      <vt:lpstr>Pani ochranárka nám porozprávala ako sa treba v chránenej lokalite správať a čo treba podľa predpísaných značiek v takejto oblasti dodržať.</vt:lpstr>
      <vt:lpstr>Videli sme ako Poniklec veľkokvetý kvitne, aj ako vyzerá po odkvitnutí.</vt:lpstr>
      <vt:lpstr>Mali sme možnosť spoznať  aj  jeden z druhov slovenskej orchidei, ktorá tu rastie.  Je  zákonom chránená  a jej názov je  Vstavačovec bazový.  Kvitnú tu jej  žlté a ružové farebné varianty.</vt:lpstr>
      <vt:lpstr>Cestou sme videli obrovské mravenisko Mravca lesného. </vt:lpstr>
      <vt:lpstr>Mali sme možnosť vidieť aj ojedinelý jav , ktorý sa v prírode vyskytuje po silnej námraze v zimnom období – dolámané vrchovce stromov.</vt:lpstr>
      <vt:lpstr>Z výletu sme odchádzali plní zážitkov a nových informácií. Určite sa sem v budúcnosti radi vrátime  .                                      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Výlet do chránenej lokality  Bujakov vrch  s ochranárkou Monikou Farbiakovou</dc:title>
  <dc:creator>Windows User</dc:creator>
  <cp:lastModifiedBy>Vlasta Mullerova</cp:lastModifiedBy>
  <cp:revision>4</cp:revision>
  <dcterms:created xsi:type="dcterms:W3CDTF">2021-05-18T13:41:12Z</dcterms:created>
  <dcterms:modified xsi:type="dcterms:W3CDTF">2021-06-07T06:19:35Z</dcterms:modified>
</cp:coreProperties>
</file>